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9C7ACE-A6BE-4380-B0CA-186F6ACBD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A3A6808-2561-479E-A72F-830C9B211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B673C6-C489-4369-B78A-B57C0D5B9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402B17-DE78-494A-8DB3-C667F73D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480498-8A49-47E4-B71D-5D895D904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5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19DFE4-D91C-4702-A19D-6B54FB2E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4581664-4D40-4226-A206-A68950EA4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083A23-F34E-4E26-9E5C-46088103E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17677E-2900-4CC7-9FCA-78FEE6EB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B6CC9E-9187-40A3-8B5D-EA8773C1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73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26F685A-EBB5-4027-9C1F-CB20A4CE5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0038B0-2829-4855-9BF6-30F7195ED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97DC68-B244-4AB0-8ED9-29DF52F23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FF18B4-F5EF-4C7B-9B09-9288649E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F0A4E9-639C-4046-BFC7-17665FC8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41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B62B3-3956-4DBC-8F93-4176858C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0EA1DB-186E-4D81-83FB-91907B3C9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72AADC-5124-4008-96E8-99A36CD7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DE88C1-E491-4A43-909B-752CE9BAE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044BBD-DD8D-42D4-AD85-2AC94393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2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0788D-90F6-46B0-BA42-0C361E34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8295AF-D81D-4D92-BCC7-207B3F2F9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3BC88F-32CC-4D82-814B-44B4A59D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032FBA-4A15-4995-B88B-B0E2D970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EAFC22-33A3-4B71-BE56-E39F04A3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02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97577-F4AD-47CF-87F2-094A51597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E45BD0-824D-49FB-9407-EE4589768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7802D7B-D018-418C-93FE-52EA25444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5DEE06-8118-4868-9681-5EF050C0C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19D778-73BC-4452-B61F-8B2F10CD3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3658FB-3741-46AA-8C10-3A9782C5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AE3C4-82CB-4D6B-A17F-3DBC21CF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C67AA2-B660-4DC0-8487-CEAFBB0F6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ACCF37-0D1C-4237-9932-41A721CC9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1CD1752-9539-4C97-B81A-84AACB8F3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462B94B-1706-430D-AB25-D51E43C3AC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6FE7B3C-8464-4C6E-92E0-91065666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D75F2D2-335E-428E-8B9C-6EDCDA882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25B9F7A-E7AB-47E1-A819-990C9D773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62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86864-AFC8-48EE-942E-E9E59320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C56074-CDC7-4B45-80C8-D2E913F7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436811C-B35C-4C00-8978-232DC15DD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E1D76C5-DE3B-4294-9D83-A7123D6F6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379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CCE5EA4-A19B-4A41-BC00-FAD2BF080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66C6B07-28C5-4608-939D-E0DF2AC0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1301DD2-B0A5-4FCF-A21A-C2E1CAD9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88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E3CF1-78C9-4889-975A-A1C902173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CA7398-F68D-4332-BA9B-C16DC3771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C7A234C-48FD-4D54-BB90-F5337DD44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632232-9F1F-4192-9D33-B2A1E7C5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0369400-6F5B-4ACE-B55F-09AF7D3D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9EE46C3-E6D4-4DEB-BC54-BD5583E0E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60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1066D-77C3-4ABC-BC37-B010B625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ED9804B-F5B5-443B-BDAE-F61848A27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673E899-7D8E-43C1-9093-E94B6FBD5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311CC3-5AEA-4803-B83B-D5D34A05F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44B5F76-5CA0-436E-B72F-3E45CDDA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AD35CED-3F03-4E50-9FA2-68D16015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065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B3D1E95-CFDA-4A15-9E36-69F978B65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0A68192-C404-404F-B31C-45B7C2D9D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2A19D7-42DD-4232-A0F3-B87F3A26E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0BDC4-B2A9-4F2A-83C8-48834C83A90E}" type="datetimeFigureOut">
              <a:rPr lang="nl-NL" smtClean="0"/>
              <a:t>24-6-2018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86088D-94CE-4424-9202-B0785806F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9E5970-B44C-42DA-A0D4-7749F4783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8BA70-05E9-459D-BF3A-FA57149094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906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Afbeeldingsresultaat voor dora map">
            <a:extLst>
              <a:ext uri="{FF2B5EF4-FFF2-40B4-BE49-F238E27FC236}">
                <a16:creationId xmlns:a16="http://schemas.microsoft.com/office/drawing/2014/main" id="{97E879C5-B945-4D11-92E7-4CC851851F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5" t="8209" r="7768" b="9685"/>
          <a:stretch/>
        </p:blipFill>
        <p:spPr bwMode="auto">
          <a:xfrm>
            <a:off x="1296365" y="0"/>
            <a:ext cx="9340770" cy="6868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Afbeeldingsresultaat voor brug schematisch">
            <a:extLst>
              <a:ext uri="{FF2B5EF4-FFF2-40B4-BE49-F238E27FC236}">
                <a16:creationId xmlns:a16="http://schemas.microsoft.com/office/drawing/2014/main" id="{343961BC-4A81-4EA2-8467-75CEB5AC9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901" y="998207"/>
            <a:ext cx="3124200" cy="176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Afbeeldingsresultaat voor wandelpad">
            <a:extLst>
              <a:ext uri="{FF2B5EF4-FFF2-40B4-BE49-F238E27FC236}">
                <a16:creationId xmlns:a16="http://schemas.microsoft.com/office/drawing/2014/main" id="{6B768954-0148-4C27-A29C-1E52D138C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261" y="4465327"/>
            <a:ext cx="2924209" cy="141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Afbeeldingsresultaat voor touwbrug">
            <a:extLst>
              <a:ext uri="{FF2B5EF4-FFF2-40B4-BE49-F238E27FC236}">
                <a16:creationId xmlns:a16="http://schemas.microsoft.com/office/drawing/2014/main" id="{4D80D8DF-3A9C-43EB-A464-B4C2CB824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928" y="2864866"/>
            <a:ext cx="2217643" cy="1461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D292CB67-97D3-4F39-841D-BBEF7A4DF0B9}"/>
              </a:ext>
            </a:extLst>
          </p:cNvPr>
          <p:cNvSpPr txBox="1"/>
          <p:nvPr/>
        </p:nvSpPr>
        <p:spPr>
          <a:xfrm>
            <a:off x="3854370" y="775504"/>
            <a:ext cx="2604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/>
              <a:t>Inhoud</a:t>
            </a:r>
          </a:p>
        </p:txBody>
      </p:sp>
    </p:spTree>
    <p:extLst>
      <p:ext uri="{BB962C8B-B14F-4D97-AF65-F5344CB8AC3E}">
        <p14:creationId xmlns:p14="http://schemas.microsoft.com/office/powerpoint/2010/main" val="243981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wandelpad">
            <a:extLst>
              <a:ext uri="{FF2B5EF4-FFF2-40B4-BE49-F238E27FC236}">
                <a16:creationId xmlns:a16="http://schemas.microsoft.com/office/drawing/2014/main" id="{27E6B911-5A5E-46D1-AC5F-A3A82CE2D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6274" cy="593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DBC3322-82F6-4545-B910-944BEACDA843}"/>
              </a:ext>
            </a:extLst>
          </p:cNvPr>
          <p:cNvSpPr txBox="1"/>
          <p:nvPr/>
        </p:nvSpPr>
        <p:spPr>
          <a:xfrm>
            <a:off x="304800" y="6039556"/>
            <a:ext cx="715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00B050"/>
                </a:solidFill>
              </a:rPr>
              <a:t>Zelfstandig</a:t>
            </a:r>
            <a:r>
              <a:rPr lang="nl-NL" dirty="0"/>
              <a:t>     </a:t>
            </a:r>
            <a:r>
              <a:rPr lang="nl-NL" dirty="0">
                <a:solidFill>
                  <a:srgbClr val="FF0000"/>
                </a:solidFill>
              </a:rPr>
              <a:t>Resultaatgericht</a:t>
            </a:r>
          </a:p>
        </p:txBody>
      </p:sp>
    </p:spTree>
    <p:extLst>
      <p:ext uri="{BB962C8B-B14F-4D97-AF65-F5344CB8AC3E}">
        <p14:creationId xmlns:p14="http://schemas.microsoft.com/office/powerpoint/2010/main" val="255590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sresultaat voor touwbrug">
            <a:extLst>
              <a:ext uri="{FF2B5EF4-FFF2-40B4-BE49-F238E27FC236}">
                <a16:creationId xmlns:a16="http://schemas.microsoft.com/office/drawing/2014/main" id="{2597D817-ADCA-401C-9D46-9EFA0B898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468" y="199220"/>
            <a:ext cx="10104699" cy="665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AE2E6152-78A9-4458-95A8-7FDCA0F17196}"/>
              </a:ext>
            </a:extLst>
          </p:cNvPr>
          <p:cNvSpPr txBox="1"/>
          <p:nvPr/>
        </p:nvSpPr>
        <p:spPr>
          <a:xfrm>
            <a:off x="3691467" y="5825067"/>
            <a:ext cx="4786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rgbClr val="FFC000"/>
                </a:solidFill>
              </a:rPr>
              <a:t>Binden en verbinden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C6A4ED1-5E39-46E0-82F7-5D0F3E43992F}"/>
              </a:ext>
            </a:extLst>
          </p:cNvPr>
          <p:cNvSpPr txBox="1"/>
          <p:nvPr/>
        </p:nvSpPr>
        <p:spPr>
          <a:xfrm>
            <a:off x="4409239" y="5099910"/>
            <a:ext cx="3781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>
                <a:solidFill>
                  <a:srgbClr val="FFC000"/>
                </a:solidFill>
              </a:rPr>
              <a:t>Methodiseren</a:t>
            </a:r>
            <a:r>
              <a:rPr lang="nl-NL" sz="2000" dirty="0">
                <a:solidFill>
                  <a:srgbClr val="FFC000"/>
                </a:solidFill>
              </a:rPr>
              <a:t> en </a:t>
            </a:r>
            <a:r>
              <a:rPr lang="nl-NL" sz="2000" dirty="0" err="1">
                <a:solidFill>
                  <a:srgbClr val="FFC000"/>
                </a:solidFill>
              </a:rPr>
              <a:t>theoriseren</a:t>
            </a:r>
            <a:endParaRPr lang="nl-NL" sz="2000" dirty="0">
              <a:solidFill>
                <a:srgbClr val="FFC000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6F32002-F357-4693-B445-2F00ACD7A5BC}"/>
              </a:ext>
            </a:extLst>
          </p:cNvPr>
          <p:cNvSpPr txBox="1"/>
          <p:nvPr/>
        </p:nvSpPr>
        <p:spPr>
          <a:xfrm>
            <a:off x="4942461" y="4544030"/>
            <a:ext cx="3002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C000"/>
                </a:solidFill>
              </a:rPr>
              <a:t>Initiatief nemen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B529F0-1002-402C-8CDF-24355F774A86}"/>
              </a:ext>
            </a:extLst>
          </p:cNvPr>
          <p:cNvSpPr txBox="1"/>
          <p:nvPr/>
        </p:nvSpPr>
        <p:spPr>
          <a:xfrm>
            <a:off x="4942461" y="4127591"/>
            <a:ext cx="2878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C000"/>
                </a:solidFill>
              </a:rPr>
              <a:t>Communicatief handelen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BE730D6-4E48-4F89-AA61-89805FE73F7E}"/>
              </a:ext>
            </a:extLst>
          </p:cNvPr>
          <p:cNvSpPr txBox="1"/>
          <p:nvPr/>
        </p:nvSpPr>
        <p:spPr>
          <a:xfrm>
            <a:off x="5619794" y="3849651"/>
            <a:ext cx="2201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C000"/>
                </a:solidFill>
              </a:rPr>
              <a:t>legitimeren</a:t>
            </a:r>
          </a:p>
        </p:txBody>
      </p:sp>
    </p:spTree>
    <p:extLst>
      <p:ext uri="{BB962C8B-B14F-4D97-AF65-F5344CB8AC3E}">
        <p14:creationId xmlns:p14="http://schemas.microsoft.com/office/powerpoint/2010/main" val="214028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brug schematisch">
            <a:extLst>
              <a:ext uri="{FF2B5EF4-FFF2-40B4-BE49-F238E27FC236}">
                <a16:creationId xmlns:a16="http://schemas.microsoft.com/office/drawing/2014/main" id="{613C5664-510D-489A-9C09-E0394E12F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5818071" cy="328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erelateerde afbeelding">
            <a:extLst>
              <a:ext uri="{FF2B5EF4-FFF2-40B4-BE49-F238E27FC236}">
                <a16:creationId xmlns:a16="http://schemas.microsoft.com/office/drawing/2014/main" id="{87F11BCF-0888-443A-8A00-7BBDFBD681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46" b="28962"/>
          <a:stretch/>
        </p:blipFill>
        <p:spPr bwMode="auto">
          <a:xfrm>
            <a:off x="0" y="3287210"/>
            <a:ext cx="12192000" cy="353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80611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</Words>
  <Application>Microsoft Office PowerPoint</Application>
  <PresentationFormat>Breedbeeld</PresentationFormat>
  <Paragraphs>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studie</dc:creator>
  <cp:lastModifiedBy>studie</cp:lastModifiedBy>
  <cp:revision>3</cp:revision>
  <dcterms:created xsi:type="dcterms:W3CDTF">2018-06-24T18:03:28Z</dcterms:created>
  <dcterms:modified xsi:type="dcterms:W3CDTF">2018-06-24T18:26:41Z</dcterms:modified>
</cp:coreProperties>
</file>